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4"/>
    <p:sldId id="257" r:id="rId45"/>
    <p:sldId id="258" r:id="rId46"/>
    <p:sldId id="259" r:id="rId47"/>
    <p:sldId id="260" r:id="rId48"/>
    <p:sldId id="261" r:id="rId49"/>
    <p:sldId id="262" r:id="rId50"/>
    <p:sldId id="263" r:id="rId51"/>
    <p:sldId id="264" r:id="rId52"/>
    <p:sldId id="265" r:id="rId53"/>
    <p:sldId id="266" r:id="rId5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Be Vietnam" charset="1" panose="00000500000000000000"/>
      <p:regular r:id="rId18"/>
    </p:embeddedFont>
    <p:embeddedFont>
      <p:font typeface="Be Vietnam Italics" charset="1" panose="00000500000000000000"/>
      <p:regular r:id="rId19"/>
    </p:embeddedFont>
    <p:embeddedFont>
      <p:font typeface="Be Vietnam Thin" charset="1" panose="00000200000000000000"/>
      <p:regular r:id="rId20"/>
    </p:embeddedFont>
    <p:embeddedFont>
      <p:font typeface="Be Vietnam Thin Italics" charset="1" panose="00000300000000000000"/>
      <p:regular r:id="rId21"/>
    </p:embeddedFont>
    <p:embeddedFont>
      <p:font typeface="Be Vietnam Medium" charset="1" panose="00000600000000000000"/>
      <p:regular r:id="rId22"/>
    </p:embeddedFont>
    <p:embeddedFont>
      <p:font typeface="Be Vietnam Medium Italics" charset="1" panose="00000600000000000000"/>
      <p:regular r:id="rId23"/>
    </p:embeddedFont>
    <p:embeddedFont>
      <p:font typeface="Be Vietnam Ultra-Bold" charset="1" panose="00000900000000000000"/>
      <p:regular r:id="rId24"/>
    </p:embeddedFont>
    <p:embeddedFont>
      <p:font typeface="Be Vietnam Ultra-Bold Italics" charset="1" panose="00000900000000000000"/>
      <p:regular r:id="rId25"/>
    </p:embeddedFont>
    <p:embeddedFont>
      <p:font typeface="Montserrat" charset="1" panose="00000500000000000000"/>
      <p:regular r:id="rId26"/>
    </p:embeddedFont>
    <p:embeddedFont>
      <p:font typeface="Montserrat Bold" charset="1" panose="00000800000000000000"/>
      <p:regular r:id="rId27"/>
    </p:embeddedFont>
    <p:embeddedFont>
      <p:font typeface="Montserrat Italics" charset="1" panose="00000500000000000000"/>
      <p:regular r:id="rId28"/>
    </p:embeddedFont>
    <p:embeddedFont>
      <p:font typeface="Montserrat Bold Italics" charset="1" panose="00000800000000000000"/>
      <p:regular r:id="rId29"/>
    </p:embeddedFont>
    <p:embeddedFont>
      <p:font typeface="Montserrat Thin" charset="1" panose="00000300000000000000"/>
      <p:regular r:id="rId30"/>
    </p:embeddedFont>
    <p:embeddedFont>
      <p:font typeface="Montserrat Thin Italics" charset="1" panose="00000300000000000000"/>
      <p:regular r:id="rId31"/>
    </p:embeddedFont>
    <p:embeddedFont>
      <p:font typeface="Montserrat Extra-Light" charset="1" panose="00000300000000000000"/>
      <p:regular r:id="rId32"/>
    </p:embeddedFont>
    <p:embeddedFont>
      <p:font typeface="Montserrat Extra-Light Italics" charset="1" panose="00000300000000000000"/>
      <p:regular r:id="rId33"/>
    </p:embeddedFont>
    <p:embeddedFont>
      <p:font typeface="Montserrat Light" charset="1" panose="00000400000000000000"/>
      <p:regular r:id="rId34"/>
    </p:embeddedFont>
    <p:embeddedFont>
      <p:font typeface="Montserrat Light Italics" charset="1" panose="00000400000000000000"/>
      <p:regular r:id="rId35"/>
    </p:embeddedFont>
    <p:embeddedFont>
      <p:font typeface="Montserrat Medium" charset="1" panose="00000600000000000000"/>
      <p:regular r:id="rId36"/>
    </p:embeddedFont>
    <p:embeddedFont>
      <p:font typeface="Montserrat Medium Italics" charset="1" panose="00000600000000000000"/>
      <p:regular r:id="rId37"/>
    </p:embeddedFont>
    <p:embeddedFont>
      <p:font typeface="Montserrat Semi-Bold" charset="1" panose="00000700000000000000"/>
      <p:regular r:id="rId38"/>
    </p:embeddedFont>
    <p:embeddedFont>
      <p:font typeface="Montserrat Semi-Bold Italics" charset="1" panose="00000700000000000000"/>
      <p:regular r:id="rId39"/>
    </p:embeddedFont>
    <p:embeddedFont>
      <p:font typeface="Montserrat Ultra-Bold" charset="1" panose="00000900000000000000"/>
      <p:regular r:id="rId40"/>
    </p:embeddedFont>
    <p:embeddedFont>
      <p:font typeface="Montserrat Ultra-Bold Italics" charset="1" panose="00000900000000000000"/>
      <p:regular r:id="rId41"/>
    </p:embeddedFont>
    <p:embeddedFont>
      <p:font typeface="Montserrat Heavy" charset="1" panose="00000A00000000000000"/>
      <p:regular r:id="rId42"/>
    </p:embeddedFont>
    <p:embeddedFont>
      <p:font typeface="Montserrat Heavy Italics" charset="1" panose="00000A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slides/slide1.xml" Type="http://schemas.openxmlformats.org/officeDocument/2006/relationships/slide"/><Relationship Id="rId45" Target="slides/slide2.xml" Type="http://schemas.openxmlformats.org/officeDocument/2006/relationships/slide"/><Relationship Id="rId46" Target="slides/slide3.xml" Type="http://schemas.openxmlformats.org/officeDocument/2006/relationships/slide"/><Relationship Id="rId47" Target="slides/slide4.xml" Type="http://schemas.openxmlformats.org/officeDocument/2006/relationships/slide"/><Relationship Id="rId48" Target="slides/slide5.xml" Type="http://schemas.openxmlformats.org/officeDocument/2006/relationships/slide"/><Relationship Id="rId49" Target="slides/slide6.xml" Type="http://schemas.openxmlformats.org/officeDocument/2006/relationships/slide"/><Relationship Id="rId5" Target="tableStyles.xml" Type="http://schemas.openxmlformats.org/officeDocument/2006/relationships/tableStyles"/><Relationship Id="rId50" Target="slides/slide7.xml" Type="http://schemas.openxmlformats.org/officeDocument/2006/relationships/slide"/><Relationship Id="rId51" Target="slides/slide8.xml" Type="http://schemas.openxmlformats.org/officeDocument/2006/relationships/slide"/><Relationship Id="rId52" Target="slides/slide9.xml" Type="http://schemas.openxmlformats.org/officeDocument/2006/relationships/slide"/><Relationship Id="rId53" Target="slides/slide10.xml" Type="http://schemas.openxmlformats.org/officeDocument/2006/relationships/slide"/><Relationship Id="rId54" Target="slides/slide1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514256" y="8428859"/>
            <a:ext cx="3440573" cy="3906783"/>
          </a:xfrm>
          <a:custGeom>
            <a:avLst/>
            <a:gdLst/>
            <a:ahLst/>
            <a:cxnLst/>
            <a:rect r="r" b="b" t="t" l="l"/>
            <a:pathLst>
              <a:path h="3906783" w="3440573">
                <a:moveTo>
                  <a:pt x="0" y="0"/>
                </a:moveTo>
                <a:lnTo>
                  <a:pt x="3440574" y="0"/>
                </a:lnTo>
                <a:lnTo>
                  <a:pt x="3440574" y="3906782"/>
                </a:lnTo>
                <a:lnTo>
                  <a:pt x="0" y="3906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96458" y="8428859"/>
            <a:ext cx="2203489" cy="3906783"/>
          </a:xfrm>
          <a:custGeom>
            <a:avLst/>
            <a:gdLst/>
            <a:ahLst/>
            <a:cxnLst/>
            <a:rect r="r" b="b" t="t" l="l"/>
            <a:pathLst>
              <a:path h="3906783" w="2203489">
                <a:moveTo>
                  <a:pt x="0" y="0"/>
                </a:moveTo>
                <a:lnTo>
                  <a:pt x="2203489" y="0"/>
                </a:lnTo>
                <a:lnTo>
                  <a:pt x="2203489" y="3906782"/>
                </a:lnTo>
                <a:lnTo>
                  <a:pt x="0" y="39067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270087" y="8428859"/>
            <a:ext cx="2392308" cy="3906783"/>
          </a:xfrm>
          <a:custGeom>
            <a:avLst/>
            <a:gdLst/>
            <a:ahLst/>
            <a:cxnLst/>
            <a:rect r="r" b="b" t="t" l="l"/>
            <a:pathLst>
              <a:path h="3906783" w="2392308">
                <a:moveTo>
                  <a:pt x="0" y="0"/>
                </a:moveTo>
                <a:lnTo>
                  <a:pt x="2392308" y="0"/>
                </a:lnTo>
                <a:lnTo>
                  <a:pt x="2392308" y="3906782"/>
                </a:lnTo>
                <a:lnTo>
                  <a:pt x="0" y="39067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732536" y="8428859"/>
            <a:ext cx="3855935" cy="3906783"/>
          </a:xfrm>
          <a:custGeom>
            <a:avLst/>
            <a:gdLst/>
            <a:ahLst/>
            <a:cxnLst/>
            <a:rect r="r" b="b" t="t" l="l"/>
            <a:pathLst>
              <a:path h="3906783" w="3855935">
                <a:moveTo>
                  <a:pt x="0" y="0"/>
                </a:moveTo>
                <a:lnTo>
                  <a:pt x="3855935" y="0"/>
                </a:lnTo>
                <a:lnTo>
                  <a:pt x="3855935" y="3906782"/>
                </a:lnTo>
                <a:lnTo>
                  <a:pt x="0" y="39067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658611" y="8428859"/>
            <a:ext cx="3447635" cy="3906783"/>
          </a:xfrm>
          <a:custGeom>
            <a:avLst/>
            <a:gdLst/>
            <a:ahLst/>
            <a:cxnLst/>
            <a:rect r="r" b="b" t="t" l="l"/>
            <a:pathLst>
              <a:path h="3906783" w="3447635">
                <a:moveTo>
                  <a:pt x="0" y="0"/>
                </a:moveTo>
                <a:lnTo>
                  <a:pt x="3447635" y="0"/>
                </a:lnTo>
                <a:lnTo>
                  <a:pt x="3447635" y="3906782"/>
                </a:lnTo>
                <a:lnTo>
                  <a:pt x="0" y="39067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5176387" y="8428859"/>
            <a:ext cx="3625869" cy="3906783"/>
          </a:xfrm>
          <a:custGeom>
            <a:avLst/>
            <a:gdLst/>
            <a:ahLst/>
            <a:cxnLst/>
            <a:rect r="r" b="b" t="t" l="l"/>
            <a:pathLst>
              <a:path h="3906783" w="3625869">
                <a:moveTo>
                  <a:pt x="0" y="0"/>
                </a:moveTo>
                <a:lnTo>
                  <a:pt x="3625869" y="0"/>
                </a:lnTo>
                <a:lnTo>
                  <a:pt x="3625869" y="3906782"/>
                </a:lnTo>
                <a:lnTo>
                  <a:pt x="0" y="39067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10800000">
            <a:off x="15361682" y="-2048641"/>
            <a:ext cx="3440573" cy="3906783"/>
          </a:xfrm>
          <a:custGeom>
            <a:avLst/>
            <a:gdLst/>
            <a:ahLst/>
            <a:cxnLst/>
            <a:rect r="r" b="b" t="t" l="l"/>
            <a:pathLst>
              <a:path h="3906783" w="3440573">
                <a:moveTo>
                  <a:pt x="0" y="0"/>
                </a:moveTo>
                <a:lnTo>
                  <a:pt x="3440574" y="0"/>
                </a:lnTo>
                <a:lnTo>
                  <a:pt x="3440574" y="3906782"/>
                </a:lnTo>
                <a:lnTo>
                  <a:pt x="0" y="39067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10800000">
            <a:off x="13088053" y="-2048641"/>
            <a:ext cx="2203489" cy="3906783"/>
          </a:xfrm>
          <a:custGeom>
            <a:avLst/>
            <a:gdLst/>
            <a:ahLst/>
            <a:cxnLst/>
            <a:rect r="r" b="b" t="t" l="l"/>
            <a:pathLst>
              <a:path h="3906783" w="2203489">
                <a:moveTo>
                  <a:pt x="0" y="0"/>
                </a:moveTo>
                <a:lnTo>
                  <a:pt x="2203489" y="0"/>
                </a:lnTo>
                <a:lnTo>
                  <a:pt x="2203489" y="3906782"/>
                </a:lnTo>
                <a:lnTo>
                  <a:pt x="0" y="39067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0" id="10"/>
          <p:cNvSpPr/>
          <p:nvPr/>
        </p:nvSpPr>
        <p:spPr>
          <a:xfrm flipH="false" flipV="false" rot="-10800000">
            <a:off x="10625605" y="-2048641"/>
            <a:ext cx="2392308" cy="3906783"/>
          </a:xfrm>
          <a:custGeom>
            <a:avLst/>
            <a:gdLst/>
            <a:ahLst/>
            <a:cxnLst/>
            <a:rect r="r" b="b" t="t" l="l"/>
            <a:pathLst>
              <a:path h="3906783" w="2392308">
                <a:moveTo>
                  <a:pt x="0" y="0"/>
                </a:moveTo>
                <a:lnTo>
                  <a:pt x="2392308" y="0"/>
                </a:lnTo>
                <a:lnTo>
                  <a:pt x="2392308" y="3906782"/>
                </a:lnTo>
                <a:lnTo>
                  <a:pt x="0" y="390678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1" id="11"/>
          <p:cNvSpPr/>
          <p:nvPr/>
        </p:nvSpPr>
        <p:spPr>
          <a:xfrm flipH="false" flipV="false" rot="-10800000">
            <a:off x="6699529" y="-2048641"/>
            <a:ext cx="3855935" cy="3906783"/>
          </a:xfrm>
          <a:custGeom>
            <a:avLst/>
            <a:gdLst/>
            <a:ahLst/>
            <a:cxnLst/>
            <a:rect r="r" b="b" t="t" l="l"/>
            <a:pathLst>
              <a:path h="3906783" w="3855935">
                <a:moveTo>
                  <a:pt x="0" y="0"/>
                </a:moveTo>
                <a:lnTo>
                  <a:pt x="3855935" y="0"/>
                </a:lnTo>
                <a:lnTo>
                  <a:pt x="3855935" y="3906782"/>
                </a:lnTo>
                <a:lnTo>
                  <a:pt x="0" y="390678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Freeform 12" id="12"/>
          <p:cNvSpPr/>
          <p:nvPr/>
        </p:nvSpPr>
        <p:spPr>
          <a:xfrm flipH="false" flipV="false" rot="-10800000">
            <a:off x="3181754" y="-2048641"/>
            <a:ext cx="3447635" cy="3906783"/>
          </a:xfrm>
          <a:custGeom>
            <a:avLst/>
            <a:gdLst/>
            <a:ahLst/>
            <a:cxnLst/>
            <a:rect r="r" b="b" t="t" l="l"/>
            <a:pathLst>
              <a:path h="3906783" w="3447635">
                <a:moveTo>
                  <a:pt x="0" y="0"/>
                </a:moveTo>
                <a:lnTo>
                  <a:pt x="3447635" y="0"/>
                </a:lnTo>
                <a:lnTo>
                  <a:pt x="3447635" y="3906782"/>
                </a:lnTo>
                <a:lnTo>
                  <a:pt x="0" y="390678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Freeform 13" id="13"/>
          <p:cNvSpPr/>
          <p:nvPr/>
        </p:nvSpPr>
        <p:spPr>
          <a:xfrm flipH="false" flipV="false" rot="-10800000">
            <a:off x="-514256" y="-2048641"/>
            <a:ext cx="3625869" cy="3906783"/>
          </a:xfrm>
          <a:custGeom>
            <a:avLst/>
            <a:gdLst/>
            <a:ahLst/>
            <a:cxnLst/>
            <a:rect r="r" b="b" t="t" l="l"/>
            <a:pathLst>
              <a:path h="3906783" w="3625869">
                <a:moveTo>
                  <a:pt x="0" y="0"/>
                </a:moveTo>
                <a:lnTo>
                  <a:pt x="3625869" y="0"/>
                </a:lnTo>
                <a:lnTo>
                  <a:pt x="3625869" y="3906782"/>
                </a:lnTo>
                <a:lnTo>
                  <a:pt x="0" y="390678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a:ln cap="sq">
            <a:noFill/>
            <a:prstDash val="solid"/>
            <a:miter/>
          </a:ln>
        </p:spPr>
      </p:sp>
      <p:sp>
        <p:nvSpPr>
          <p:cNvPr name="TextBox 14" id="14"/>
          <p:cNvSpPr txBox="true"/>
          <p:nvPr/>
        </p:nvSpPr>
        <p:spPr>
          <a:xfrm rot="0">
            <a:off x="2996458" y="1757257"/>
            <a:ext cx="12983767" cy="4574021"/>
          </a:xfrm>
          <a:prstGeom prst="rect">
            <a:avLst/>
          </a:prstGeom>
        </p:spPr>
        <p:txBody>
          <a:bodyPr anchor="t" rtlCol="false" tIns="0" lIns="0" bIns="0" rIns="0">
            <a:spAutoFit/>
          </a:bodyPr>
          <a:lstStyle/>
          <a:p>
            <a:pPr algn="ctr">
              <a:lnSpc>
                <a:spcPts val="8831"/>
              </a:lnSpc>
            </a:pPr>
            <a:r>
              <a:rPr lang="en-US" sz="9599" spc="-748">
                <a:solidFill>
                  <a:srgbClr val="2B2B2B"/>
                </a:solidFill>
                <a:latin typeface="Be Vietnam"/>
              </a:rPr>
              <a:t>SPARKS  FOUNDATION GRADUATE  ROTATIONAL INTERNSHIP  PROGRAM</a:t>
            </a:r>
          </a:p>
          <a:p>
            <a:pPr algn="ctr" marL="0" indent="0" lvl="0">
              <a:lnSpc>
                <a:spcPts val="8831"/>
              </a:lnSpc>
            </a:pPr>
          </a:p>
        </p:txBody>
      </p:sp>
      <p:sp>
        <p:nvSpPr>
          <p:cNvPr name="TextBox 15" id="15"/>
          <p:cNvSpPr txBox="true"/>
          <p:nvPr/>
        </p:nvSpPr>
        <p:spPr>
          <a:xfrm rot="0">
            <a:off x="6466241" y="5038725"/>
            <a:ext cx="6127552" cy="863600"/>
          </a:xfrm>
          <a:prstGeom prst="rect">
            <a:avLst/>
          </a:prstGeom>
        </p:spPr>
        <p:txBody>
          <a:bodyPr anchor="t" rtlCol="false" tIns="0" lIns="0" bIns="0" rIns="0">
            <a:spAutoFit/>
          </a:bodyPr>
          <a:lstStyle/>
          <a:p>
            <a:pPr algn="ctr">
              <a:lnSpc>
                <a:spcPts val="7000"/>
              </a:lnSpc>
              <a:spcBef>
                <a:spcPct val="0"/>
              </a:spcBef>
            </a:pPr>
            <a:r>
              <a:rPr lang="en-US" sz="5000" spc="-390">
                <a:solidFill>
                  <a:srgbClr val="2B2B2B"/>
                </a:solidFill>
                <a:latin typeface="Be Vietnam"/>
              </a:rPr>
              <a:t>NON TECHNICAL TASKS</a:t>
            </a:r>
          </a:p>
        </p:txBody>
      </p:sp>
      <p:sp>
        <p:nvSpPr>
          <p:cNvPr name="TextBox 16" id="16"/>
          <p:cNvSpPr txBox="true"/>
          <p:nvPr/>
        </p:nvSpPr>
        <p:spPr>
          <a:xfrm rot="0">
            <a:off x="1206031" y="5778500"/>
            <a:ext cx="16509960" cy="2105025"/>
          </a:xfrm>
          <a:prstGeom prst="rect">
            <a:avLst/>
          </a:prstGeom>
        </p:spPr>
        <p:txBody>
          <a:bodyPr anchor="t" rtlCol="false" tIns="0" lIns="0" bIns="0" rIns="0">
            <a:spAutoFit/>
          </a:bodyPr>
          <a:lstStyle/>
          <a:p>
            <a:pPr algn="ctr">
              <a:lnSpc>
                <a:spcPts val="8400"/>
              </a:lnSpc>
              <a:spcBef>
                <a:spcPct val="0"/>
              </a:spcBef>
            </a:pPr>
            <a:r>
              <a:rPr lang="en-US" sz="6000" spc="-468">
                <a:solidFill>
                  <a:srgbClr val="2B2B2B"/>
                </a:solidFill>
                <a:latin typeface="Be Vietnam"/>
              </a:rPr>
              <a:t>CONTENT DEVELOPMENT AND DIGITAL MARKETING TASKS</a:t>
            </a:r>
          </a:p>
        </p:txBody>
      </p:sp>
      <p:sp>
        <p:nvSpPr>
          <p:cNvPr name="TextBox 17" id="17"/>
          <p:cNvSpPr txBox="true"/>
          <p:nvPr/>
        </p:nvSpPr>
        <p:spPr>
          <a:xfrm rot="0">
            <a:off x="7662395" y="7807325"/>
            <a:ext cx="12491204" cy="679450"/>
          </a:xfrm>
          <a:prstGeom prst="rect">
            <a:avLst/>
          </a:prstGeom>
        </p:spPr>
        <p:txBody>
          <a:bodyPr anchor="t" rtlCol="false" tIns="0" lIns="0" bIns="0" rIns="0">
            <a:spAutoFit/>
          </a:bodyPr>
          <a:lstStyle/>
          <a:p>
            <a:pPr algn="ctr">
              <a:lnSpc>
                <a:spcPts val="5599"/>
              </a:lnSpc>
              <a:spcBef>
                <a:spcPct val="0"/>
              </a:spcBef>
            </a:pPr>
            <a:r>
              <a:rPr lang="en-US" sz="3999" spc="-311">
                <a:solidFill>
                  <a:srgbClr val="2B2B2B"/>
                </a:solidFill>
                <a:latin typeface="Be Vietnam"/>
              </a:rPr>
              <a:t>BY ANUBHA GAJARGAONKAR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8264"/>
        </a:solidFill>
      </p:bgPr>
    </p:bg>
    <p:spTree>
      <p:nvGrpSpPr>
        <p:cNvPr id="1" name=""/>
        <p:cNvGrpSpPr/>
        <p:nvPr/>
      </p:nvGrpSpPr>
      <p:grpSpPr>
        <a:xfrm>
          <a:off x="0" y="0"/>
          <a:ext cx="0" cy="0"/>
          <a:chOff x="0" y="0"/>
          <a:chExt cx="0" cy="0"/>
        </a:xfrm>
      </p:grpSpPr>
      <p:sp>
        <p:nvSpPr>
          <p:cNvPr name="TextBox 2" id="2"/>
          <p:cNvSpPr txBox="true"/>
          <p:nvPr/>
        </p:nvSpPr>
        <p:spPr>
          <a:xfrm rot="0">
            <a:off x="0" y="266700"/>
            <a:ext cx="17620012" cy="2007235"/>
          </a:xfrm>
          <a:prstGeom prst="rect">
            <a:avLst/>
          </a:prstGeom>
        </p:spPr>
        <p:txBody>
          <a:bodyPr anchor="t" rtlCol="false" tIns="0" lIns="0" bIns="0" rIns="0">
            <a:spAutoFit/>
          </a:bodyPr>
          <a:lstStyle/>
          <a:p>
            <a:pPr algn="ctr">
              <a:lnSpc>
                <a:spcPts val="9199"/>
              </a:lnSpc>
            </a:pPr>
            <a:r>
              <a:rPr lang="en-US" sz="9999" spc="-779">
                <a:solidFill>
                  <a:srgbClr val="FBF6F1"/>
                </a:solidFill>
                <a:latin typeface="Be Vietnam"/>
              </a:rPr>
              <a:t>MAYA ANGELOU AND DIVERSITY</a:t>
            </a:r>
          </a:p>
          <a:p>
            <a:pPr algn="ctr" marL="0" indent="0" lvl="0">
              <a:lnSpc>
                <a:spcPts val="6439"/>
              </a:lnSpc>
              <a:spcBef>
                <a:spcPct val="0"/>
              </a:spcBef>
            </a:pPr>
          </a:p>
        </p:txBody>
      </p:sp>
      <p:sp>
        <p:nvSpPr>
          <p:cNvPr name="TextBox 3" id="3"/>
          <p:cNvSpPr txBox="true"/>
          <p:nvPr/>
        </p:nvSpPr>
        <p:spPr>
          <a:xfrm rot="0">
            <a:off x="0" y="2178685"/>
            <a:ext cx="18288000" cy="4582795"/>
          </a:xfrm>
          <a:prstGeom prst="rect">
            <a:avLst/>
          </a:prstGeom>
        </p:spPr>
        <p:txBody>
          <a:bodyPr anchor="t" rtlCol="false" tIns="0" lIns="0" bIns="0" rIns="0">
            <a:spAutoFit/>
          </a:bodyPr>
          <a:lstStyle/>
          <a:p>
            <a:pPr algn="ctr" marL="1122679" indent="-561340" lvl="1">
              <a:lnSpc>
                <a:spcPts val="7279"/>
              </a:lnSpc>
              <a:buFont typeface="Arial"/>
              <a:buChar char="•"/>
            </a:pPr>
            <a:r>
              <a:rPr lang="en-US" sz="5199">
                <a:solidFill>
                  <a:srgbClr val="000000"/>
                </a:solidFill>
                <a:latin typeface="Canva Sans Bold"/>
              </a:rPr>
              <a:t>Maya Angelou emphasized the importance of embracing diverse experiences.</a:t>
            </a:r>
          </a:p>
          <a:p>
            <a:pPr algn="ctr" marL="1122679" indent="-561340" lvl="1">
              <a:lnSpc>
                <a:spcPts val="7279"/>
              </a:lnSpc>
              <a:buFont typeface="Arial"/>
              <a:buChar char="•"/>
            </a:pPr>
            <a:r>
              <a:rPr lang="en-US" sz="5199">
                <a:solidFill>
                  <a:srgbClr val="000000"/>
                </a:solidFill>
                <a:latin typeface="Canva Sans Bold"/>
              </a:rPr>
              <a:t>Diversity weaves a rich tapestry where every thread is equal in value, regardless of color.</a:t>
            </a:r>
          </a:p>
          <a:p>
            <a:pPr algn="ctr">
              <a:lnSpc>
                <a:spcPts val="7279"/>
              </a:lnSpc>
            </a:pPr>
          </a:p>
        </p:txBody>
      </p:sp>
      <p:sp>
        <p:nvSpPr>
          <p:cNvPr name="Freeform 4" id="4"/>
          <p:cNvSpPr/>
          <p:nvPr/>
        </p:nvSpPr>
        <p:spPr>
          <a:xfrm flipH="false" flipV="false" rot="0">
            <a:off x="4743392" y="6172200"/>
            <a:ext cx="8801217" cy="4114800"/>
          </a:xfrm>
          <a:custGeom>
            <a:avLst/>
            <a:gdLst/>
            <a:ahLst/>
            <a:cxnLst/>
            <a:rect r="r" b="b" t="t" l="l"/>
            <a:pathLst>
              <a:path h="4114800" w="8801217">
                <a:moveTo>
                  <a:pt x="0" y="0"/>
                </a:moveTo>
                <a:lnTo>
                  <a:pt x="8801216" y="0"/>
                </a:lnTo>
                <a:lnTo>
                  <a:pt x="8801216" y="4114800"/>
                </a:lnTo>
                <a:lnTo>
                  <a:pt x="0" y="4114800"/>
                </a:lnTo>
                <a:lnTo>
                  <a:pt x="0" y="0"/>
                </a:lnTo>
                <a:close/>
              </a:path>
            </a:pathLst>
          </a:custGeom>
          <a:blipFill>
            <a:blip r:embed="rId2"/>
            <a:stretch>
              <a:fillRect l="0" t="-42594"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5ECE5"/>
        </a:solidFill>
      </p:bgPr>
    </p:bg>
    <p:spTree>
      <p:nvGrpSpPr>
        <p:cNvPr id="1" name=""/>
        <p:cNvGrpSpPr/>
        <p:nvPr/>
      </p:nvGrpSpPr>
      <p:grpSpPr>
        <a:xfrm>
          <a:off x="0" y="0"/>
          <a:ext cx="0" cy="0"/>
          <a:chOff x="0" y="0"/>
          <a:chExt cx="0" cy="0"/>
        </a:xfrm>
      </p:grpSpPr>
      <p:sp>
        <p:nvSpPr>
          <p:cNvPr name="Freeform 2" id="2"/>
          <p:cNvSpPr/>
          <p:nvPr/>
        </p:nvSpPr>
        <p:spPr>
          <a:xfrm flipH="false" flipV="false" rot="0">
            <a:off x="-514256" y="8428859"/>
            <a:ext cx="3440573" cy="3906783"/>
          </a:xfrm>
          <a:custGeom>
            <a:avLst/>
            <a:gdLst/>
            <a:ahLst/>
            <a:cxnLst/>
            <a:rect r="r" b="b" t="t" l="l"/>
            <a:pathLst>
              <a:path h="3906783" w="3440573">
                <a:moveTo>
                  <a:pt x="0" y="0"/>
                </a:moveTo>
                <a:lnTo>
                  <a:pt x="3440574" y="0"/>
                </a:lnTo>
                <a:lnTo>
                  <a:pt x="3440574" y="3906782"/>
                </a:lnTo>
                <a:lnTo>
                  <a:pt x="0" y="39067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96458" y="8428859"/>
            <a:ext cx="2203489" cy="3906783"/>
          </a:xfrm>
          <a:custGeom>
            <a:avLst/>
            <a:gdLst/>
            <a:ahLst/>
            <a:cxnLst/>
            <a:rect r="r" b="b" t="t" l="l"/>
            <a:pathLst>
              <a:path h="3906783" w="2203489">
                <a:moveTo>
                  <a:pt x="0" y="0"/>
                </a:moveTo>
                <a:lnTo>
                  <a:pt x="2203489" y="0"/>
                </a:lnTo>
                <a:lnTo>
                  <a:pt x="2203489" y="3906782"/>
                </a:lnTo>
                <a:lnTo>
                  <a:pt x="0" y="39067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270087" y="8428859"/>
            <a:ext cx="2392308" cy="3906783"/>
          </a:xfrm>
          <a:custGeom>
            <a:avLst/>
            <a:gdLst/>
            <a:ahLst/>
            <a:cxnLst/>
            <a:rect r="r" b="b" t="t" l="l"/>
            <a:pathLst>
              <a:path h="3906783" w="2392308">
                <a:moveTo>
                  <a:pt x="0" y="0"/>
                </a:moveTo>
                <a:lnTo>
                  <a:pt x="2392308" y="0"/>
                </a:lnTo>
                <a:lnTo>
                  <a:pt x="2392308" y="3906782"/>
                </a:lnTo>
                <a:lnTo>
                  <a:pt x="0" y="39067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732536" y="8428859"/>
            <a:ext cx="3855935" cy="3906783"/>
          </a:xfrm>
          <a:custGeom>
            <a:avLst/>
            <a:gdLst/>
            <a:ahLst/>
            <a:cxnLst/>
            <a:rect r="r" b="b" t="t" l="l"/>
            <a:pathLst>
              <a:path h="3906783" w="3855935">
                <a:moveTo>
                  <a:pt x="0" y="0"/>
                </a:moveTo>
                <a:lnTo>
                  <a:pt x="3855935" y="0"/>
                </a:lnTo>
                <a:lnTo>
                  <a:pt x="3855935" y="3906782"/>
                </a:lnTo>
                <a:lnTo>
                  <a:pt x="0" y="39067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658611" y="8428859"/>
            <a:ext cx="3447635" cy="3906783"/>
          </a:xfrm>
          <a:custGeom>
            <a:avLst/>
            <a:gdLst/>
            <a:ahLst/>
            <a:cxnLst/>
            <a:rect r="r" b="b" t="t" l="l"/>
            <a:pathLst>
              <a:path h="3906783" w="3447635">
                <a:moveTo>
                  <a:pt x="0" y="0"/>
                </a:moveTo>
                <a:lnTo>
                  <a:pt x="3447635" y="0"/>
                </a:lnTo>
                <a:lnTo>
                  <a:pt x="3447635" y="3906782"/>
                </a:lnTo>
                <a:lnTo>
                  <a:pt x="0" y="39067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5176387" y="8428859"/>
            <a:ext cx="3625869" cy="3906783"/>
          </a:xfrm>
          <a:custGeom>
            <a:avLst/>
            <a:gdLst/>
            <a:ahLst/>
            <a:cxnLst/>
            <a:rect r="r" b="b" t="t" l="l"/>
            <a:pathLst>
              <a:path h="3906783" w="3625869">
                <a:moveTo>
                  <a:pt x="0" y="0"/>
                </a:moveTo>
                <a:lnTo>
                  <a:pt x="3625869" y="0"/>
                </a:lnTo>
                <a:lnTo>
                  <a:pt x="3625869" y="3906782"/>
                </a:lnTo>
                <a:lnTo>
                  <a:pt x="0" y="39067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10800000">
            <a:off x="15361682" y="-2048641"/>
            <a:ext cx="3440573" cy="3906783"/>
          </a:xfrm>
          <a:custGeom>
            <a:avLst/>
            <a:gdLst/>
            <a:ahLst/>
            <a:cxnLst/>
            <a:rect r="r" b="b" t="t" l="l"/>
            <a:pathLst>
              <a:path h="3906783" w="3440573">
                <a:moveTo>
                  <a:pt x="0" y="0"/>
                </a:moveTo>
                <a:lnTo>
                  <a:pt x="3440574" y="0"/>
                </a:lnTo>
                <a:lnTo>
                  <a:pt x="3440574" y="3906782"/>
                </a:lnTo>
                <a:lnTo>
                  <a:pt x="0" y="39067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10800000">
            <a:off x="13088053" y="-2048641"/>
            <a:ext cx="2203489" cy="3906783"/>
          </a:xfrm>
          <a:custGeom>
            <a:avLst/>
            <a:gdLst/>
            <a:ahLst/>
            <a:cxnLst/>
            <a:rect r="r" b="b" t="t" l="l"/>
            <a:pathLst>
              <a:path h="3906783" w="2203489">
                <a:moveTo>
                  <a:pt x="0" y="0"/>
                </a:moveTo>
                <a:lnTo>
                  <a:pt x="2203489" y="0"/>
                </a:lnTo>
                <a:lnTo>
                  <a:pt x="2203489" y="3906782"/>
                </a:lnTo>
                <a:lnTo>
                  <a:pt x="0" y="39067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0" id="10"/>
          <p:cNvSpPr/>
          <p:nvPr/>
        </p:nvSpPr>
        <p:spPr>
          <a:xfrm flipH="false" flipV="false" rot="-10800000">
            <a:off x="10625605" y="-2048641"/>
            <a:ext cx="2392308" cy="3906783"/>
          </a:xfrm>
          <a:custGeom>
            <a:avLst/>
            <a:gdLst/>
            <a:ahLst/>
            <a:cxnLst/>
            <a:rect r="r" b="b" t="t" l="l"/>
            <a:pathLst>
              <a:path h="3906783" w="2392308">
                <a:moveTo>
                  <a:pt x="0" y="0"/>
                </a:moveTo>
                <a:lnTo>
                  <a:pt x="2392308" y="0"/>
                </a:lnTo>
                <a:lnTo>
                  <a:pt x="2392308" y="3906782"/>
                </a:lnTo>
                <a:lnTo>
                  <a:pt x="0" y="390678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1" id="11"/>
          <p:cNvSpPr/>
          <p:nvPr/>
        </p:nvSpPr>
        <p:spPr>
          <a:xfrm flipH="false" flipV="false" rot="-10800000">
            <a:off x="6699529" y="-2048641"/>
            <a:ext cx="3855935" cy="3906783"/>
          </a:xfrm>
          <a:custGeom>
            <a:avLst/>
            <a:gdLst/>
            <a:ahLst/>
            <a:cxnLst/>
            <a:rect r="r" b="b" t="t" l="l"/>
            <a:pathLst>
              <a:path h="3906783" w="3855935">
                <a:moveTo>
                  <a:pt x="0" y="0"/>
                </a:moveTo>
                <a:lnTo>
                  <a:pt x="3855935" y="0"/>
                </a:lnTo>
                <a:lnTo>
                  <a:pt x="3855935" y="3906782"/>
                </a:lnTo>
                <a:lnTo>
                  <a:pt x="0" y="390678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Freeform 12" id="12"/>
          <p:cNvSpPr/>
          <p:nvPr/>
        </p:nvSpPr>
        <p:spPr>
          <a:xfrm flipH="false" flipV="false" rot="-10800000">
            <a:off x="3181754" y="-2048641"/>
            <a:ext cx="3447635" cy="3906783"/>
          </a:xfrm>
          <a:custGeom>
            <a:avLst/>
            <a:gdLst/>
            <a:ahLst/>
            <a:cxnLst/>
            <a:rect r="r" b="b" t="t" l="l"/>
            <a:pathLst>
              <a:path h="3906783" w="3447635">
                <a:moveTo>
                  <a:pt x="0" y="0"/>
                </a:moveTo>
                <a:lnTo>
                  <a:pt x="3447635" y="0"/>
                </a:lnTo>
                <a:lnTo>
                  <a:pt x="3447635" y="3906782"/>
                </a:lnTo>
                <a:lnTo>
                  <a:pt x="0" y="390678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Freeform 13" id="13"/>
          <p:cNvSpPr/>
          <p:nvPr/>
        </p:nvSpPr>
        <p:spPr>
          <a:xfrm flipH="false" flipV="false" rot="-10800000">
            <a:off x="-514256" y="-2048641"/>
            <a:ext cx="3625869" cy="3906783"/>
          </a:xfrm>
          <a:custGeom>
            <a:avLst/>
            <a:gdLst/>
            <a:ahLst/>
            <a:cxnLst/>
            <a:rect r="r" b="b" t="t" l="l"/>
            <a:pathLst>
              <a:path h="3906783" w="3625869">
                <a:moveTo>
                  <a:pt x="0" y="0"/>
                </a:moveTo>
                <a:lnTo>
                  <a:pt x="3625869" y="0"/>
                </a:lnTo>
                <a:lnTo>
                  <a:pt x="3625869" y="3906782"/>
                </a:lnTo>
                <a:lnTo>
                  <a:pt x="0" y="390678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a:ln cap="sq">
            <a:noFill/>
            <a:prstDash val="solid"/>
            <a:miter/>
          </a:ln>
        </p:spPr>
      </p:sp>
      <p:sp>
        <p:nvSpPr>
          <p:cNvPr name="TextBox 14" id="14"/>
          <p:cNvSpPr txBox="true"/>
          <p:nvPr/>
        </p:nvSpPr>
        <p:spPr>
          <a:xfrm rot="0">
            <a:off x="2213918" y="3126753"/>
            <a:ext cx="13860165" cy="4109694"/>
          </a:xfrm>
          <a:prstGeom prst="rect">
            <a:avLst/>
          </a:prstGeom>
        </p:spPr>
        <p:txBody>
          <a:bodyPr anchor="t" rtlCol="false" tIns="0" lIns="0" bIns="0" rIns="0">
            <a:spAutoFit/>
          </a:bodyPr>
          <a:lstStyle/>
          <a:p>
            <a:pPr algn="ctr" marL="0" indent="0" lvl="0">
              <a:lnSpc>
                <a:spcPts val="15639"/>
              </a:lnSpc>
            </a:pPr>
            <a:r>
              <a:rPr lang="en-US" sz="16999" spc="-1325">
                <a:solidFill>
                  <a:srgbClr val="2B2B2B"/>
                </a:solidFill>
                <a:latin typeface="Be Vietnam"/>
              </a:rPr>
              <a:t>THANK YOU VERY MUCH!</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4CC72"/>
        </a:solidFill>
      </p:bgPr>
    </p:bg>
    <p:spTree>
      <p:nvGrpSpPr>
        <p:cNvPr id="1" name=""/>
        <p:cNvGrpSpPr/>
        <p:nvPr/>
      </p:nvGrpSpPr>
      <p:grpSpPr>
        <a:xfrm>
          <a:off x="0" y="0"/>
          <a:ext cx="0" cy="0"/>
          <a:chOff x="0" y="0"/>
          <a:chExt cx="0" cy="0"/>
        </a:xfrm>
      </p:grpSpPr>
      <p:sp>
        <p:nvSpPr>
          <p:cNvPr name="TextBox 2" id="2"/>
          <p:cNvSpPr txBox="true"/>
          <p:nvPr/>
        </p:nvSpPr>
        <p:spPr>
          <a:xfrm rot="0">
            <a:off x="2590372" y="798379"/>
            <a:ext cx="12822070" cy="3575049"/>
          </a:xfrm>
          <a:prstGeom prst="rect">
            <a:avLst/>
          </a:prstGeom>
        </p:spPr>
        <p:txBody>
          <a:bodyPr anchor="t" rtlCol="false" tIns="0" lIns="0" bIns="0" rIns="0">
            <a:spAutoFit/>
          </a:bodyPr>
          <a:lstStyle/>
          <a:p>
            <a:pPr algn="ctr" marL="0" indent="0" lvl="0">
              <a:lnSpc>
                <a:spcPts val="9199"/>
              </a:lnSpc>
            </a:pPr>
            <a:r>
              <a:rPr lang="en-US" sz="9999" spc="-779">
                <a:solidFill>
                  <a:srgbClr val="2B2B2B"/>
                </a:solidFill>
                <a:latin typeface="Be Vietnam"/>
              </a:rPr>
              <a:t>#TASK 2 -CONTENT WRITING-SMALL ARTICLE</a:t>
            </a:r>
          </a:p>
        </p:txBody>
      </p:sp>
      <p:sp>
        <p:nvSpPr>
          <p:cNvPr name="TextBox 3" id="3"/>
          <p:cNvSpPr txBox="true"/>
          <p:nvPr/>
        </p:nvSpPr>
        <p:spPr>
          <a:xfrm rot="0">
            <a:off x="2362703" y="4653096"/>
            <a:ext cx="13562594" cy="3162300"/>
          </a:xfrm>
          <a:prstGeom prst="rect">
            <a:avLst/>
          </a:prstGeom>
        </p:spPr>
        <p:txBody>
          <a:bodyPr anchor="t" rtlCol="false" tIns="0" lIns="0" bIns="0" rIns="0">
            <a:spAutoFit/>
          </a:bodyPr>
          <a:lstStyle/>
          <a:p>
            <a:pPr algn="ctr">
              <a:lnSpc>
                <a:spcPts val="8400"/>
              </a:lnSpc>
              <a:spcBef>
                <a:spcPct val="0"/>
              </a:spcBef>
            </a:pPr>
            <a:r>
              <a:rPr lang="en-US" sz="6000">
                <a:solidFill>
                  <a:srgbClr val="2B2B2B"/>
                </a:solidFill>
                <a:latin typeface="Montserrat Medium"/>
              </a:rPr>
              <a:t>WRITE ARTICLES ON ANY THREE THEMES-INSPIRE,INNOVATE,INTEGRATE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0">
            <a:off x="10684576" y="2363555"/>
            <a:ext cx="6318057" cy="5559890"/>
          </a:xfrm>
          <a:custGeom>
            <a:avLst/>
            <a:gdLst/>
            <a:ahLst/>
            <a:cxnLst/>
            <a:rect r="r" b="b" t="t" l="l"/>
            <a:pathLst>
              <a:path h="5559890" w="6318057">
                <a:moveTo>
                  <a:pt x="0" y="0"/>
                </a:moveTo>
                <a:lnTo>
                  <a:pt x="6318057" y="0"/>
                </a:lnTo>
                <a:lnTo>
                  <a:pt x="6318057" y="5559890"/>
                </a:lnTo>
                <a:lnTo>
                  <a:pt x="0" y="55598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944320"/>
            <a:ext cx="11691870" cy="1250949"/>
          </a:xfrm>
          <a:prstGeom prst="rect">
            <a:avLst/>
          </a:prstGeom>
        </p:spPr>
        <p:txBody>
          <a:bodyPr anchor="t" rtlCol="false" tIns="0" lIns="0" bIns="0" rIns="0">
            <a:spAutoFit/>
          </a:bodyPr>
          <a:lstStyle/>
          <a:p>
            <a:pPr marL="0" indent="0" lvl="0">
              <a:lnSpc>
                <a:spcPts val="9199"/>
              </a:lnSpc>
            </a:pPr>
            <a:r>
              <a:rPr lang="en-US" sz="9999" spc="-779">
                <a:solidFill>
                  <a:srgbClr val="2B2B2B"/>
                </a:solidFill>
                <a:latin typeface="Be Vietnam"/>
              </a:rPr>
              <a:t>MY ARTICLE THEM E</a:t>
            </a:r>
          </a:p>
        </p:txBody>
      </p:sp>
      <p:sp>
        <p:nvSpPr>
          <p:cNvPr name="TextBox 4" id="4"/>
          <p:cNvSpPr txBox="true"/>
          <p:nvPr/>
        </p:nvSpPr>
        <p:spPr>
          <a:xfrm rot="0">
            <a:off x="1314450" y="4500696"/>
            <a:ext cx="16356421" cy="2396881"/>
          </a:xfrm>
          <a:prstGeom prst="rect">
            <a:avLst/>
          </a:prstGeom>
        </p:spPr>
        <p:txBody>
          <a:bodyPr anchor="t" rtlCol="false" tIns="0" lIns="0" bIns="0" rIns="0">
            <a:spAutoFit/>
          </a:bodyPr>
          <a:lstStyle/>
          <a:p>
            <a:pPr>
              <a:lnSpc>
                <a:spcPts val="19613"/>
              </a:lnSpc>
              <a:spcBef>
                <a:spcPct val="0"/>
              </a:spcBef>
            </a:pPr>
            <a:r>
              <a:rPr lang="en-US" sz="14009">
                <a:solidFill>
                  <a:srgbClr val="BC9A85"/>
                </a:solidFill>
                <a:latin typeface="Montserrat Medium"/>
              </a:rPr>
              <a:t>INSPIRE</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BF6F1"/>
        </a:solidFill>
      </p:bgPr>
    </p:bg>
    <p:spTree>
      <p:nvGrpSpPr>
        <p:cNvPr id="1" name=""/>
        <p:cNvGrpSpPr/>
        <p:nvPr/>
      </p:nvGrpSpPr>
      <p:grpSpPr>
        <a:xfrm>
          <a:off x="0" y="0"/>
          <a:ext cx="0" cy="0"/>
          <a:chOff x="0" y="0"/>
          <a:chExt cx="0" cy="0"/>
        </a:xfrm>
      </p:grpSpPr>
      <p:grpSp>
        <p:nvGrpSpPr>
          <p:cNvPr name="Group 2" id="2"/>
          <p:cNvGrpSpPr/>
          <p:nvPr/>
        </p:nvGrpSpPr>
        <p:grpSpPr>
          <a:xfrm rot="0">
            <a:off x="585756" y="622271"/>
            <a:ext cx="17136189" cy="9314559"/>
            <a:chOff x="0" y="0"/>
            <a:chExt cx="4522069" cy="2458019"/>
          </a:xfrm>
        </p:grpSpPr>
        <p:sp>
          <p:nvSpPr>
            <p:cNvPr name="Freeform 3" id="3"/>
            <p:cNvSpPr/>
            <p:nvPr/>
          </p:nvSpPr>
          <p:spPr>
            <a:xfrm flipH="false" flipV="false" rot="0">
              <a:off x="0" y="0"/>
              <a:ext cx="4522069" cy="2458019"/>
            </a:xfrm>
            <a:custGeom>
              <a:avLst/>
              <a:gdLst/>
              <a:ahLst/>
              <a:cxnLst/>
              <a:rect r="r" b="b" t="t" l="l"/>
              <a:pathLst>
                <a:path h="2458019" w="4522069">
                  <a:moveTo>
                    <a:pt x="10391" y="0"/>
                  </a:moveTo>
                  <a:lnTo>
                    <a:pt x="4511678" y="0"/>
                  </a:lnTo>
                  <a:cubicBezTo>
                    <a:pt x="4514434" y="0"/>
                    <a:pt x="4517077" y="1095"/>
                    <a:pt x="4519026" y="3043"/>
                  </a:cubicBezTo>
                  <a:cubicBezTo>
                    <a:pt x="4520974" y="4992"/>
                    <a:pt x="4522069" y="7635"/>
                    <a:pt x="4522069" y="10391"/>
                  </a:cubicBezTo>
                  <a:lnTo>
                    <a:pt x="4522069" y="2447628"/>
                  </a:lnTo>
                  <a:cubicBezTo>
                    <a:pt x="4522069" y="2453367"/>
                    <a:pt x="4517417" y="2458019"/>
                    <a:pt x="4511678" y="2458019"/>
                  </a:cubicBezTo>
                  <a:lnTo>
                    <a:pt x="10391" y="2458019"/>
                  </a:lnTo>
                  <a:cubicBezTo>
                    <a:pt x="7635" y="2458019"/>
                    <a:pt x="4992" y="2456924"/>
                    <a:pt x="3043" y="2454976"/>
                  </a:cubicBezTo>
                  <a:cubicBezTo>
                    <a:pt x="1095" y="2453027"/>
                    <a:pt x="0" y="2450384"/>
                    <a:pt x="0" y="2447628"/>
                  </a:cubicBezTo>
                  <a:lnTo>
                    <a:pt x="0" y="10391"/>
                  </a:lnTo>
                  <a:cubicBezTo>
                    <a:pt x="0" y="7635"/>
                    <a:pt x="1095" y="4992"/>
                    <a:pt x="3043" y="3043"/>
                  </a:cubicBezTo>
                  <a:cubicBezTo>
                    <a:pt x="4992" y="1095"/>
                    <a:pt x="7635" y="0"/>
                    <a:pt x="10391" y="0"/>
                  </a:cubicBezTo>
                  <a:close/>
                </a:path>
              </a:pathLst>
            </a:custGeom>
            <a:solidFill>
              <a:srgbClr val="6CA7D8"/>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9851" y="3240552"/>
            <a:ext cx="18288000" cy="482409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Inspire: The Power to Ignite Change and Fuel Success</a:t>
            </a:r>
          </a:p>
          <a:p>
            <a:pPr algn="ctr">
              <a:lnSpc>
                <a:spcPts val="1288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8264"/>
        </a:solidFill>
      </p:bgPr>
    </p:bg>
    <p:spTree>
      <p:nvGrpSpPr>
        <p:cNvPr id="1" name=""/>
        <p:cNvGrpSpPr/>
        <p:nvPr/>
      </p:nvGrpSpPr>
      <p:grpSpPr>
        <a:xfrm>
          <a:off x="0" y="0"/>
          <a:ext cx="0" cy="0"/>
          <a:chOff x="0" y="0"/>
          <a:chExt cx="0" cy="0"/>
        </a:xfrm>
      </p:grpSpPr>
      <p:sp>
        <p:nvSpPr>
          <p:cNvPr name="AutoShape 2" id="2"/>
          <p:cNvSpPr/>
          <p:nvPr/>
        </p:nvSpPr>
        <p:spPr>
          <a:xfrm>
            <a:off x="0" y="2938172"/>
            <a:ext cx="20061513" cy="0"/>
          </a:xfrm>
          <a:prstGeom prst="line">
            <a:avLst/>
          </a:prstGeom>
          <a:ln cap="flat" w="28575">
            <a:solidFill>
              <a:srgbClr val="FBF6F1"/>
            </a:solidFill>
            <a:prstDash val="solid"/>
            <a:headEnd type="none" len="sm" w="sm"/>
            <a:tailEnd type="none" len="sm" w="sm"/>
          </a:ln>
        </p:spPr>
      </p:sp>
      <p:sp>
        <p:nvSpPr>
          <p:cNvPr name="Freeform 3" id="3"/>
          <p:cNvSpPr/>
          <p:nvPr/>
        </p:nvSpPr>
        <p:spPr>
          <a:xfrm flipH="false" flipV="false" rot="0">
            <a:off x="10030757" y="-396488"/>
            <a:ext cx="8813889" cy="5865281"/>
          </a:xfrm>
          <a:custGeom>
            <a:avLst/>
            <a:gdLst/>
            <a:ahLst/>
            <a:cxnLst/>
            <a:rect r="r" b="b" t="t" l="l"/>
            <a:pathLst>
              <a:path h="5865281" w="8813889">
                <a:moveTo>
                  <a:pt x="0" y="0"/>
                </a:moveTo>
                <a:lnTo>
                  <a:pt x="8813889" y="0"/>
                </a:lnTo>
                <a:lnTo>
                  <a:pt x="8813889" y="5865282"/>
                </a:lnTo>
                <a:lnTo>
                  <a:pt x="0" y="5865282"/>
                </a:lnTo>
                <a:lnTo>
                  <a:pt x="0" y="0"/>
                </a:lnTo>
                <a:close/>
              </a:path>
            </a:pathLst>
          </a:custGeom>
          <a:blipFill>
            <a:blip r:embed="rId2"/>
            <a:stretch>
              <a:fillRect l="0" t="0" r="0" b="0"/>
            </a:stretch>
          </a:blipFill>
        </p:spPr>
      </p:sp>
      <p:sp>
        <p:nvSpPr>
          <p:cNvPr name="TextBox 4" id="4"/>
          <p:cNvSpPr txBox="true"/>
          <p:nvPr/>
        </p:nvSpPr>
        <p:spPr>
          <a:xfrm rot="0">
            <a:off x="1980210" y="1557273"/>
            <a:ext cx="14327579" cy="2205410"/>
          </a:xfrm>
          <a:prstGeom prst="rect">
            <a:avLst/>
          </a:prstGeom>
        </p:spPr>
        <p:txBody>
          <a:bodyPr anchor="t" rtlCol="false" tIns="0" lIns="0" bIns="0" rIns="0">
            <a:spAutoFit/>
          </a:bodyPr>
          <a:lstStyle/>
          <a:p>
            <a:pPr algn="ctr">
              <a:lnSpc>
                <a:spcPts val="8421"/>
              </a:lnSpc>
            </a:pPr>
            <a:r>
              <a:rPr lang="en-US" sz="9154" spc="-714">
                <a:solidFill>
                  <a:srgbClr val="FBF6F1"/>
                </a:solidFill>
                <a:latin typeface="Be Vietnam"/>
              </a:rPr>
              <a:t>THE POWER OF INSPIRATION</a:t>
            </a:r>
          </a:p>
          <a:p>
            <a:pPr algn="ctr" marL="0" indent="0" lvl="0">
              <a:lnSpc>
                <a:spcPts val="8421"/>
              </a:lnSpc>
            </a:pPr>
          </a:p>
        </p:txBody>
      </p:sp>
      <p:sp>
        <p:nvSpPr>
          <p:cNvPr name="TextBox 5" id="5"/>
          <p:cNvSpPr txBox="true"/>
          <p:nvPr/>
        </p:nvSpPr>
        <p:spPr>
          <a:xfrm rot="0">
            <a:off x="0" y="4539829"/>
            <a:ext cx="18288000" cy="5506720"/>
          </a:xfrm>
          <a:prstGeom prst="rect">
            <a:avLst/>
          </a:prstGeom>
        </p:spPr>
        <p:txBody>
          <a:bodyPr anchor="t" rtlCol="false" tIns="0" lIns="0" bIns="0" rIns="0">
            <a:spAutoFit/>
          </a:bodyPr>
          <a:lstStyle/>
          <a:p>
            <a:pPr algn="ctr">
              <a:lnSpc>
                <a:spcPts val="7279"/>
              </a:lnSpc>
            </a:pPr>
            <a:r>
              <a:rPr lang="en-US" sz="5199">
                <a:solidFill>
                  <a:srgbClr val="FBF6F1"/>
                </a:solidFill>
                <a:latin typeface="Canva Sans Bold"/>
              </a:rPr>
              <a:t>This presentation explores the transformative power of inspiration and how it can drive positive change in our world. It features inspirational stories from notable figures such as Maya Angelou, Steve Jobs, Malala Yousafzai, and Nelson Mandela.</a:t>
            </a:r>
          </a:p>
          <a:p>
            <a:pPr algn="ctr">
              <a:lnSpc>
                <a:spcPts val="727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DAF59"/>
        </a:solidFill>
      </p:bgPr>
    </p:bg>
    <p:spTree>
      <p:nvGrpSpPr>
        <p:cNvPr id="1" name=""/>
        <p:cNvGrpSpPr/>
        <p:nvPr/>
      </p:nvGrpSpPr>
      <p:grpSpPr>
        <a:xfrm>
          <a:off x="0" y="0"/>
          <a:ext cx="0" cy="0"/>
          <a:chOff x="0" y="0"/>
          <a:chExt cx="0" cy="0"/>
        </a:xfrm>
      </p:grpSpPr>
      <p:sp>
        <p:nvSpPr>
          <p:cNvPr name="Freeform 2" id="2"/>
          <p:cNvSpPr/>
          <p:nvPr/>
        </p:nvSpPr>
        <p:spPr>
          <a:xfrm flipH="false" flipV="false" rot="0">
            <a:off x="14718134" y="416201"/>
            <a:ext cx="3084831" cy="3084831"/>
          </a:xfrm>
          <a:custGeom>
            <a:avLst/>
            <a:gdLst/>
            <a:ahLst/>
            <a:cxnLst/>
            <a:rect r="r" b="b" t="t" l="l"/>
            <a:pathLst>
              <a:path h="3084831" w="3084831">
                <a:moveTo>
                  <a:pt x="0" y="0"/>
                </a:moveTo>
                <a:lnTo>
                  <a:pt x="3084831" y="0"/>
                </a:lnTo>
                <a:lnTo>
                  <a:pt x="3084831" y="3084831"/>
                </a:lnTo>
                <a:lnTo>
                  <a:pt x="0" y="3084831"/>
                </a:lnTo>
                <a:lnTo>
                  <a:pt x="0" y="0"/>
                </a:lnTo>
                <a:close/>
              </a:path>
            </a:pathLst>
          </a:custGeom>
          <a:blipFill>
            <a:blip r:embed="rId2"/>
            <a:stretch>
              <a:fillRect l="0" t="0" r="0" b="0"/>
            </a:stretch>
          </a:blipFill>
        </p:spPr>
      </p:sp>
      <p:sp>
        <p:nvSpPr>
          <p:cNvPr name="TextBox 3" id="3"/>
          <p:cNvSpPr txBox="true"/>
          <p:nvPr/>
        </p:nvSpPr>
        <p:spPr>
          <a:xfrm rot="0">
            <a:off x="442054" y="861453"/>
            <a:ext cx="12885628" cy="2865756"/>
          </a:xfrm>
          <a:prstGeom prst="rect">
            <a:avLst/>
          </a:prstGeom>
        </p:spPr>
        <p:txBody>
          <a:bodyPr anchor="t" rtlCol="false" tIns="0" lIns="0" bIns="0" rIns="0">
            <a:spAutoFit/>
          </a:bodyPr>
          <a:lstStyle/>
          <a:p>
            <a:pPr>
              <a:lnSpc>
                <a:spcPts val="7360"/>
              </a:lnSpc>
            </a:pPr>
            <a:r>
              <a:rPr lang="en-US" sz="8000" spc="-624">
                <a:solidFill>
                  <a:srgbClr val="FBF6F1"/>
                </a:solidFill>
                <a:latin typeface="Be Vietnam"/>
              </a:rPr>
              <a:t>INSPIRATION TRANSCENDS BOUNDARIES</a:t>
            </a:r>
          </a:p>
          <a:p>
            <a:pPr marL="0" indent="0" lvl="0">
              <a:lnSpc>
                <a:spcPts val="7360"/>
              </a:lnSpc>
            </a:pPr>
          </a:p>
        </p:txBody>
      </p:sp>
      <p:sp>
        <p:nvSpPr>
          <p:cNvPr name="TextBox 4" id="4"/>
          <p:cNvSpPr txBox="true"/>
          <p:nvPr/>
        </p:nvSpPr>
        <p:spPr>
          <a:xfrm rot="0">
            <a:off x="145399" y="3641484"/>
            <a:ext cx="17997201" cy="6139180"/>
          </a:xfrm>
          <a:prstGeom prst="rect">
            <a:avLst/>
          </a:prstGeom>
        </p:spPr>
        <p:txBody>
          <a:bodyPr anchor="t" rtlCol="false" tIns="0" lIns="0" bIns="0" rIns="0">
            <a:spAutoFit/>
          </a:bodyPr>
          <a:lstStyle/>
          <a:p>
            <a:pPr algn="ctr" marL="1057909" indent="-528955" lvl="1">
              <a:lnSpc>
                <a:spcPts val="6859"/>
              </a:lnSpc>
              <a:buFont typeface="Arial"/>
              <a:buChar char="•"/>
            </a:pPr>
            <a:r>
              <a:rPr lang="en-US" sz="4899">
                <a:solidFill>
                  <a:srgbClr val="000000"/>
                </a:solidFill>
                <a:latin typeface="Canva Sans Bold"/>
              </a:rPr>
              <a:t>Studies confirm inspiration's roots in diverse experiences, unique perspectives, and open-mindedness.</a:t>
            </a:r>
          </a:p>
          <a:p>
            <a:pPr algn="ctr" marL="1057909" indent="-528955" lvl="1">
              <a:lnSpc>
                <a:spcPts val="6859"/>
              </a:lnSpc>
              <a:buFont typeface="Arial"/>
              <a:buChar char="•"/>
            </a:pPr>
            <a:r>
              <a:rPr lang="en-US" sz="4899">
                <a:solidFill>
                  <a:srgbClr val="000000"/>
                </a:solidFill>
                <a:latin typeface="Canva Sans Bold"/>
              </a:rPr>
              <a:t>Maya Angelou's wisdom: 'You can't use up creativity. The more you use, the more you have.'</a:t>
            </a:r>
          </a:p>
          <a:p>
            <a:pPr algn="ctr">
              <a:lnSpc>
                <a:spcPts val="7279"/>
              </a:lnSpc>
            </a:pPr>
          </a:p>
          <a:p>
            <a:pPr algn="ctr">
              <a:lnSpc>
                <a:spcPts val="727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ECE5"/>
        </a:solidFill>
      </p:bgPr>
    </p:bg>
    <p:spTree>
      <p:nvGrpSpPr>
        <p:cNvPr id="1" name=""/>
        <p:cNvGrpSpPr/>
        <p:nvPr/>
      </p:nvGrpSpPr>
      <p:grpSpPr>
        <a:xfrm>
          <a:off x="0" y="0"/>
          <a:ext cx="0" cy="0"/>
          <a:chOff x="0" y="0"/>
          <a:chExt cx="0" cy="0"/>
        </a:xfrm>
      </p:grpSpPr>
      <p:sp>
        <p:nvSpPr>
          <p:cNvPr name="Freeform 2" id="2"/>
          <p:cNvSpPr/>
          <p:nvPr/>
        </p:nvSpPr>
        <p:spPr>
          <a:xfrm flipH="false" flipV="false" rot="0">
            <a:off x="11831820" y="6681940"/>
            <a:ext cx="6140150" cy="3411195"/>
          </a:xfrm>
          <a:custGeom>
            <a:avLst/>
            <a:gdLst/>
            <a:ahLst/>
            <a:cxnLst/>
            <a:rect r="r" b="b" t="t" l="l"/>
            <a:pathLst>
              <a:path h="3411195" w="6140150">
                <a:moveTo>
                  <a:pt x="0" y="0"/>
                </a:moveTo>
                <a:lnTo>
                  <a:pt x="6140150" y="0"/>
                </a:lnTo>
                <a:lnTo>
                  <a:pt x="6140150" y="3411194"/>
                </a:lnTo>
                <a:lnTo>
                  <a:pt x="0" y="3411194"/>
                </a:lnTo>
                <a:lnTo>
                  <a:pt x="0" y="0"/>
                </a:lnTo>
                <a:close/>
              </a:path>
            </a:pathLst>
          </a:custGeom>
          <a:blipFill>
            <a:blip r:embed="rId2"/>
            <a:stretch>
              <a:fillRect l="0" t="0" r="0" b="0"/>
            </a:stretch>
          </a:blipFill>
        </p:spPr>
      </p:sp>
      <p:sp>
        <p:nvSpPr>
          <p:cNvPr name="TextBox 3" id="3"/>
          <p:cNvSpPr txBox="true"/>
          <p:nvPr/>
        </p:nvSpPr>
        <p:spPr>
          <a:xfrm rot="0">
            <a:off x="708922" y="826490"/>
            <a:ext cx="15833163" cy="2205410"/>
          </a:xfrm>
          <a:prstGeom prst="rect">
            <a:avLst/>
          </a:prstGeom>
        </p:spPr>
        <p:txBody>
          <a:bodyPr anchor="t" rtlCol="false" tIns="0" lIns="0" bIns="0" rIns="0">
            <a:spAutoFit/>
          </a:bodyPr>
          <a:lstStyle/>
          <a:p>
            <a:pPr algn="ctr">
              <a:lnSpc>
                <a:spcPts val="8421"/>
              </a:lnSpc>
            </a:pPr>
            <a:r>
              <a:rPr lang="en-US" sz="9154" spc="-714">
                <a:solidFill>
                  <a:srgbClr val="080C0A"/>
                </a:solidFill>
                <a:latin typeface="Be Vietnam"/>
              </a:rPr>
              <a:t>INSPIRATION CONNECTS PEOPLE</a:t>
            </a:r>
          </a:p>
          <a:p>
            <a:pPr algn="ctr" marL="0" indent="0" lvl="0">
              <a:lnSpc>
                <a:spcPts val="8421"/>
              </a:lnSpc>
            </a:pPr>
          </a:p>
        </p:txBody>
      </p:sp>
      <p:sp>
        <p:nvSpPr>
          <p:cNvPr name="TextBox 4" id="4"/>
          <p:cNvSpPr txBox="true"/>
          <p:nvPr/>
        </p:nvSpPr>
        <p:spPr>
          <a:xfrm rot="0">
            <a:off x="708922" y="3274059"/>
            <a:ext cx="15833163" cy="3881756"/>
          </a:xfrm>
          <a:prstGeom prst="rect">
            <a:avLst/>
          </a:prstGeom>
        </p:spPr>
        <p:txBody>
          <a:bodyPr anchor="t" rtlCol="false" tIns="0" lIns="0" bIns="0" rIns="0">
            <a:spAutoFit/>
          </a:bodyPr>
          <a:lstStyle/>
          <a:p>
            <a:pPr algn="ctr" marL="1187458" indent="-593729" lvl="1">
              <a:lnSpc>
                <a:spcPts val="5060"/>
              </a:lnSpc>
              <a:buFont typeface="Arial"/>
              <a:buChar char="•"/>
            </a:pPr>
            <a:r>
              <a:rPr lang="en-US" sz="5500" spc="-429">
                <a:solidFill>
                  <a:srgbClr val="080C0A"/>
                </a:solidFill>
                <a:latin typeface="Be Vietnam Medium"/>
              </a:rPr>
              <a:t>INSPIRATION FOSTERS A SENSE OF CONNECTION AND UNITY AMONG PEOPLE.</a:t>
            </a:r>
          </a:p>
          <a:p>
            <a:pPr algn="ctr">
              <a:lnSpc>
                <a:spcPts val="5060"/>
              </a:lnSpc>
            </a:pPr>
          </a:p>
          <a:p>
            <a:pPr algn="ctr" marL="1187458" indent="-593729" lvl="1">
              <a:lnSpc>
                <a:spcPts val="5060"/>
              </a:lnSpc>
              <a:buFont typeface="Arial"/>
              <a:buChar char="•"/>
            </a:pPr>
            <a:r>
              <a:rPr lang="en-US" sz="5500" spc="-429">
                <a:solidFill>
                  <a:srgbClr val="080C0A"/>
                </a:solidFill>
                <a:latin typeface="Be Vietnam Medium"/>
              </a:rPr>
              <a:t>MALALA YOUSAFZAI'S STORY HAS INSPIRED MILLIONS TO CHAMPION GIRLS' EDUCATION.</a:t>
            </a:r>
          </a:p>
          <a:p>
            <a:pPr algn="ctr">
              <a:lnSpc>
                <a:spcPts val="506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ECE5"/>
        </a:solidFill>
      </p:bgPr>
    </p:bg>
    <p:spTree>
      <p:nvGrpSpPr>
        <p:cNvPr id="1" name=""/>
        <p:cNvGrpSpPr/>
        <p:nvPr/>
      </p:nvGrpSpPr>
      <p:grpSpPr>
        <a:xfrm>
          <a:off x="0" y="0"/>
          <a:ext cx="0" cy="0"/>
          <a:chOff x="0" y="0"/>
          <a:chExt cx="0" cy="0"/>
        </a:xfrm>
      </p:grpSpPr>
      <p:sp>
        <p:nvSpPr>
          <p:cNvPr name="TextBox 2" id="2"/>
          <p:cNvSpPr txBox="true"/>
          <p:nvPr/>
        </p:nvSpPr>
        <p:spPr>
          <a:xfrm rot="0">
            <a:off x="344582" y="239325"/>
            <a:ext cx="16914718" cy="1932306"/>
          </a:xfrm>
          <a:prstGeom prst="rect">
            <a:avLst/>
          </a:prstGeom>
        </p:spPr>
        <p:txBody>
          <a:bodyPr anchor="t" rtlCol="false" tIns="0" lIns="0" bIns="0" rIns="0">
            <a:spAutoFit/>
          </a:bodyPr>
          <a:lstStyle/>
          <a:p>
            <a:pPr algn="ctr">
              <a:lnSpc>
                <a:spcPts val="7360"/>
              </a:lnSpc>
            </a:pPr>
            <a:r>
              <a:rPr lang="en-US" sz="8000" spc="-624">
                <a:solidFill>
                  <a:srgbClr val="2B2B2B"/>
                </a:solidFill>
                <a:latin typeface="Be Vietnam Ultra-Bold"/>
              </a:rPr>
              <a:t>INSPIRATION FUELS POSITIVE CHANGE</a:t>
            </a:r>
          </a:p>
          <a:p>
            <a:pPr algn="ctr" marL="0" indent="0" lvl="0">
              <a:lnSpc>
                <a:spcPts val="7360"/>
              </a:lnSpc>
            </a:pPr>
          </a:p>
        </p:txBody>
      </p:sp>
      <p:sp>
        <p:nvSpPr>
          <p:cNvPr name="TextBox 3" id="3"/>
          <p:cNvSpPr txBox="true"/>
          <p:nvPr/>
        </p:nvSpPr>
        <p:spPr>
          <a:xfrm rot="0">
            <a:off x="0" y="1744342"/>
            <a:ext cx="18288000" cy="5506720"/>
          </a:xfrm>
          <a:prstGeom prst="rect">
            <a:avLst/>
          </a:prstGeom>
        </p:spPr>
        <p:txBody>
          <a:bodyPr anchor="t" rtlCol="false" tIns="0" lIns="0" bIns="0" rIns="0">
            <a:spAutoFit/>
          </a:bodyPr>
          <a:lstStyle/>
          <a:p>
            <a:pPr algn="ctr" marL="1122679" indent="-561340" lvl="1">
              <a:lnSpc>
                <a:spcPts val="7279"/>
              </a:lnSpc>
              <a:buFont typeface="Arial"/>
              <a:buChar char="•"/>
            </a:pPr>
            <a:r>
              <a:rPr lang="en-US" sz="5199">
                <a:solidFill>
                  <a:srgbClr val="2B2B2B"/>
                </a:solidFill>
                <a:latin typeface="Canva Sans Bold"/>
              </a:rPr>
              <a:t>Steve Jobs exemplifies how inspiration drives innovation and differentiates leaders from followers.subheading</a:t>
            </a:r>
          </a:p>
          <a:p>
            <a:pPr algn="ctr" marL="1122679" indent="-561340" lvl="1">
              <a:lnSpc>
                <a:spcPts val="7279"/>
              </a:lnSpc>
              <a:buFont typeface="Arial"/>
              <a:buChar char="•"/>
            </a:pPr>
            <a:r>
              <a:rPr lang="en-US" sz="5199">
                <a:solidFill>
                  <a:srgbClr val="2B2B2B"/>
                </a:solidFill>
                <a:latin typeface="Canva Sans Bold"/>
              </a:rPr>
              <a:t>Inspiration is a force for positive change in various aspects of life.</a:t>
            </a:r>
          </a:p>
          <a:p>
            <a:pPr algn="ctr">
              <a:lnSpc>
                <a:spcPts val="7279"/>
              </a:lnSpc>
            </a:pPr>
          </a:p>
        </p:txBody>
      </p:sp>
      <p:sp>
        <p:nvSpPr>
          <p:cNvPr name="Freeform 4" id="4"/>
          <p:cNvSpPr/>
          <p:nvPr/>
        </p:nvSpPr>
        <p:spPr>
          <a:xfrm flipH="false" flipV="false" rot="0">
            <a:off x="1028700" y="5628903"/>
            <a:ext cx="5868025" cy="5079431"/>
          </a:xfrm>
          <a:custGeom>
            <a:avLst/>
            <a:gdLst/>
            <a:ahLst/>
            <a:cxnLst/>
            <a:rect r="r" b="b" t="t" l="l"/>
            <a:pathLst>
              <a:path h="5079431" w="5868025">
                <a:moveTo>
                  <a:pt x="0" y="0"/>
                </a:moveTo>
                <a:lnTo>
                  <a:pt x="5868025" y="0"/>
                </a:lnTo>
                <a:lnTo>
                  <a:pt x="5868025" y="5079431"/>
                </a:lnTo>
                <a:lnTo>
                  <a:pt x="0" y="5079431"/>
                </a:lnTo>
                <a:lnTo>
                  <a:pt x="0" y="0"/>
                </a:lnTo>
                <a:close/>
              </a:path>
            </a:pathLst>
          </a:custGeom>
          <a:blipFill>
            <a:blip r:embed="rId2"/>
            <a:stretch>
              <a:fillRect l="0" t="-6161" r="0" b="-23176"/>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6CA7D8"/>
        </a:solidFill>
      </p:bgPr>
    </p:bg>
    <p:spTree>
      <p:nvGrpSpPr>
        <p:cNvPr id="1" name=""/>
        <p:cNvGrpSpPr/>
        <p:nvPr/>
      </p:nvGrpSpPr>
      <p:grpSpPr>
        <a:xfrm>
          <a:off x="0" y="0"/>
          <a:ext cx="0" cy="0"/>
          <a:chOff x="0" y="0"/>
          <a:chExt cx="0" cy="0"/>
        </a:xfrm>
      </p:grpSpPr>
      <p:sp>
        <p:nvSpPr>
          <p:cNvPr name="TextBox 2" id="2"/>
          <p:cNvSpPr txBox="true"/>
          <p:nvPr/>
        </p:nvSpPr>
        <p:spPr>
          <a:xfrm rot="0">
            <a:off x="357216" y="639607"/>
            <a:ext cx="16065394" cy="1687195"/>
          </a:xfrm>
          <a:prstGeom prst="rect">
            <a:avLst/>
          </a:prstGeom>
        </p:spPr>
        <p:txBody>
          <a:bodyPr anchor="t" rtlCol="false" tIns="0" lIns="0" bIns="0" rIns="0">
            <a:spAutoFit/>
          </a:bodyPr>
          <a:lstStyle/>
          <a:p>
            <a:pPr algn="ctr">
              <a:lnSpc>
                <a:spcPts val="6439"/>
              </a:lnSpc>
            </a:pPr>
            <a:r>
              <a:rPr lang="en-US" sz="6999" spc="-545">
                <a:solidFill>
                  <a:srgbClr val="FBF6F1"/>
                </a:solidFill>
                <a:latin typeface="Be Vietnam Ultra-Bold"/>
              </a:rPr>
              <a:t>INSPIRATIONAL STORIES FROM ADVERSITY</a:t>
            </a:r>
          </a:p>
          <a:p>
            <a:pPr algn="ctr" marL="0" indent="0" lvl="0">
              <a:lnSpc>
                <a:spcPts val="6439"/>
              </a:lnSpc>
              <a:spcBef>
                <a:spcPct val="0"/>
              </a:spcBef>
            </a:pPr>
          </a:p>
        </p:txBody>
      </p:sp>
      <p:sp>
        <p:nvSpPr>
          <p:cNvPr name="TextBox 3" id="3"/>
          <p:cNvSpPr txBox="true"/>
          <p:nvPr/>
        </p:nvSpPr>
        <p:spPr>
          <a:xfrm rot="0">
            <a:off x="0" y="1880552"/>
            <a:ext cx="18288000" cy="6430645"/>
          </a:xfrm>
          <a:prstGeom prst="rect">
            <a:avLst/>
          </a:prstGeom>
        </p:spPr>
        <p:txBody>
          <a:bodyPr anchor="t" rtlCol="false" tIns="0" lIns="0" bIns="0" rIns="0">
            <a:spAutoFit/>
          </a:bodyPr>
          <a:lstStyle/>
          <a:p>
            <a:pPr algn="ctr" marL="1122679" indent="-561340" lvl="1">
              <a:lnSpc>
                <a:spcPts val="7279"/>
              </a:lnSpc>
              <a:buFont typeface="Arial"/>
              <a:buChar char="•"/>
            </a:pPr>
            <a:r>
              <a:rPr lang="en-US" sz="5199">
                <a:solidFill>
                  <a:srgbClr val="000000"/>
                </a:solidFill>
                <a:latin typeface="Canva Sans Bold"/>
              </a:rPr>
              <a:t>His quote, 'It always seems impossible until it's done,' reminds us of inspiration's resilience.</a:t>
            </a:r>
          </a:p>
          <a:p>
            <a:pPr algn="ctr" marL="1122679" indent="-561340" lvl="1">
              <a:lnSpc>
                <a:spcPts val="7279"/>
              </a:lnSpc>
              <a:buFont typeface="Arial"/>
              <a:buChar char="•"/>
            </a:pPr>
            <a:r>
              <a:rPr lang="en-US" sz="5199">
                <a:solidFill>
                  <a:srgbClr val="000000"/>
                </a:solidFill>
                <a:latin typeface="Canva Sans Bold"/>
              </a:rPr>
              <a:t>Nelson Mandela's 27 years of imprisonment against apartheid is an example of inspiration emerging from adversity.</a:t>
            </a:r>
          </a:p>
          <a:p>
            <a:pPr algn="ctr">
              <a:lnSpc>
                <a:spcPts val="7279"/>
              </a:lnSpc>
            </a:pPr>
          </a:p>
          <a:p>
            <a:pPr algn="ctr">
              <a:lnSpc>
                <a:spcPts val="7279"/>
              </a:lnSpc>
            </a:pPr>
          </a:p>
        </p:txBody>
      </p:sp>
      <p:sp>
        <p:nvSpPr>
          <p:cNvPr name="Freeform 4" id="4"/>
          <p:cNvSpPr/>
          <p:nvPr/>
        </p:nvSpPr>
        <p:spPr>
          <a:xfrm flipH="false" flipV="false" rot="0">
            <a:off x="357216" y="6035554"/>
            <a:ext cx="5362033" cy="4021525"/>
          </a:xfrm>
          <a:custGeom>
            <a:avLst/>
            <a:gdLst/>
            <a:ahLst/>
            <a:cxnLst/>
            <a:rect r="r" b="b" t="t" l="l"/>
            <a:pathLst>
              <a:path h="4021525" w="5362033">
                <a:moveTo>
                  <a:pt x="0" y="0"/>
                </a:moveTo>
                <a:lnTo>
                  <a:pt x="5362033" y="0"/>
                </a:lnTo>
                <a:lnTo>
                  <a:pt x="5362033" y="4021525"/>
                </a:lnTo>
                <a:lnTo>
                  <a:pt x="0" y="4021525"/>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DAFwTxklC9I</dc:identifier>
  <dcterms:modified xsi:type="dcterms:W3CDTF">2011-08-01T06:04:30Z</dcterms:modified>
  <cp:revision>1</cp:revision>
  <dc:title>Sparks Foundation Graduate Rotational Internship Program</dc:title>
</cp:coreProperties>
</file>